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3"/>
  </p:notesMasterIdLst>
  <p:sldIdLst>
    <p:sldId id="256" r:id="rId2"/>
  </p:sldIdLst>
  <p:sldSz cx="9144000" cy="5143500" type="screen16x9"/>
  <p:notesSz cx="6840538" cy="9144000"/>
  <p:defaultTextStyle>
    <a:lvl1pPr marL="0" indent="0" algn="l">
      <a:defRPr sz="1800" b="0" i="0">
        <a:solidFill>
          <a:srgbClr val="000000"/>
        </a:solidFill>
        <a:latin typeface="Arial"/>
      </a:defRPr>
    </a:lvl1pPr>
    <a:lvl2pPr marL="457200" indent="0" algn="l">
      <a:defRPr sz="1800" b="0" i="0">
        <a:solidFill>
          <a:srgbClr val="000000"/>
        </a:solidFill>
        <a:latin typeface="Arial"/>
      </a:defRPr>
    </a:lvl2pPr>
    <a:lvl3pPr marL="914400" indent="0" algn="l">
      <a:defRPr sz="1800" b="0" i="0">
        <a:solidFill>
          <a:srgbClr val="000000"/>
        </a:solidFill>
        <a:latin typeface="Arial"/>
      </a:defRPr>
    </a:lvl3pPr>
    <a:lvl4pPr marL="1371600" indent="0" algn="l">
      <a:defRPr sz="1800" b="0" i="0">
        <a:solidFill>
          <a:srgbClr val="000000"/>
        </a:solidFill>
        <a:latin typeface="Arial"/>
      </a:defRPr>
    </a:lvl4pPr>
    <a:lvl5pPr marL="1828800" indent="0" algn="l">
      <a:defRPr sz="1800" b="0" i="0">
        <a:solidFill>
          <a:srgbClr val="000000"/>
        </a:solidFill>
        <a:latin typeface="Arial"/>
      </a:defRPr>
    </a:lvl5pPr>
    <a:lvl6pPr marL="2286000" indent="0" algn="l">
      <a:defRPr sz="1800" b="0" i="0">
        <a:solidFill>
          <a:srgbClr val="000000"/>
        </a:solidFill>
        <a:latin typeface="Arial"/>
      </a:defRPr>
    </a:lvl6pPr>
    <a:lvl7pPr marL="2743200" indent="0" algn="l">
      <a:defRPr sz="1800" b="0" i="0">
        <a:solidFill>
          <a:srgbClr val="000000"/>
        </a:solidFill>
        <a:latin typeface="Arial"/>
      </a:defRPr>
    </a:lvl7pPr>
    <a:lvl8pPr marL="3200400" indent="0" algn="l">
      <a:defRPr sz="1800" b="0" i="0">
        <a:solidFill>
          <a:srgbClr val="000000"/>
        </a:solidFill>
        <a:latin typeface="Arial"/>
      </a:defRPr>
    </a:lvl8pPr>
    <a:lvl9pPr marL="3657600" indent="0" algn="l">
      <a:defRPr sz="1800" b="0" i="0">
        <a:solidFill>
          <a:srgbClr val="000000"/>
        </a:solidFill>
        <a:latin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27" autoAdjust="0"/>
    <p:restoredTop sz="97765" autoAdjust="0"/>
  </p:normalViewPr>
  <p:slideViewPr>
    <p:cSldViewPr>
      <p:cViewPr varScale="1">
        <p:scale>
          <a:sx n="147" d="100"/>
          <a:sy n="147" d="100"/>
        </p:scale>
        <p:origin x="-174" y="-96"/>
      </p:cViewPr>
      <p:guideLst>
        <p:guide orient="horz" pos="162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extLst/>
        </p:spPr>
        <p:txBody>
          <a:bodyPr/>
          <a:lstStyle>
            <a:lvl1pPr algn="l">
              <a:defRPr sz="1200">
                <a:latin typeface="Arial" charset="0"/>
              </a:defRPr>
            </a:lvl1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472846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1058"/>
          <p:cNvSpPr>
            <a:spLocks noGrp="1" noChangeArrowheads="1"/>
          </p:cNvSpPr>
          <p:nvPr userDrawn="1"/>
        </p:nvSpPr>
        <p:spPr>
          <a:xfrm>
            <a:off x="6165743" y="1"/>
            <a:ext cx="2978255" cy="5143095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874" y="0"/>
                </a:moveTo>
                <a:lnTo>
                  <a:pt x="3874" y="19794"/>
                </a:lnTo>
                <a:lnTo>
                  <a:pt x="3874" y="19794"/>
                </a:lnTo>
                <a:cubicBezTo>
                  <a:pt x="3874" y="19794"/>
                  <a:pt x="3932" y="19794"/>
                  <a:pt x="3932" y="19794"/>
                </a:cubicBezTo>
                <a:lnTo>
                  <a:pt x="3932" y="19794"/>
                </a:lnTo>
                <a:cubicBezTo>
                  <a:pt x="1759" y="19794"/>
                  <a:pt x="0" y="20605"/>
                  <a:pt x="0" y="21600"/>
                </a:cubicBezTo>
                <a:lnTo>
                  <a:pt x="0" y="21600"/>
                </a:lnTo>
                <a:cubicBezTo>
                  <a:pt x="0" y="22594"/>
                  <a:pt x="1759" y="23405"/>
                  <a:pt x="3932" y="23405"/>
                </a:cubicBezTo>
                <a:lnTo>
                  <a:pt x="3932" y="23405"/>
                </a:lnTo>
                <a:cubicBezTo>
                  <a:pt x="3932" y="23405"/>
                  <a:pt x="3874" y="23405"/>
                  <a:pt x="3874" y="23405"/>
                </a:cubicBezTo>
                <a:lnTo>
                  <a:pt x="3874" y="43200"/>
                </a:lnTo>
                <a:lnTo>
                  <a:pt x="43200" y="43200"/>
                </a:lnTo>
                <a:lnTo>
                  <a:pt x="43200" y="0"/>
                </a:lnTo>
                <a:lnTo>
                  <a:pt x="3874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1" name="Shape 1102"/>
          <p:cNvSpPr>
            <a:spLocks noGrp="1" noChangeArrowheads="1"/>
          </p:cNvSpPr>
          <p:nvPr userDrawn="1"/>
        </p:nvSpPr>
        <p:spPr>
          <a:xfrm>
            <a:off x="6300192" y="2517607"/>
            <a:ext cx="142875" cy="108934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0"/>
                </a:moveTo>
                <a:lnTo>
                  <a:pt x="43200" y="43200"/>
                </a:lnTo>
                <a:lnTo>
                  <a:pt x="0" y="21623"/>
                </a:lnTo>
                <a:lnTo>
                  <a:pt x="43200" y="0"/>
                </a:lnTo>
              </a:path>
            </a:pathLst>
          </a:custGeom>
          <a:solidFill>
            <a:srgbClr val="FFFFFF"/>
          </a:solidFill>
          <a:ln w="9524" cap="rnd">
            <a:solidFill>
              <a:srgbClr val="000000"/>
            </a:solidFill>
            <a:bevel/>
            <a:headEnd/>
            <a:tailEnd/>
          </a:ln>
        </p:spPr>
      </p:sp>
      <p:sp>
        <p:nvSpPr>
          <p:cNvPr id="19" name="Text Placeholder 4"/>
          <p:cNvSpPr>
            <a:spLocks noGrp="1"/>
          </p:cNvSpPr>
          <p:nvPr>
            <p:ph type="subTitle" idx="1"/>
          </p:nvPr>
        </p:nvSpPr>
        <p:spPr>
          <a:xfrm>
            <a:off x="6661045" y="1948455"/>
            <a:ext cx="2231163" cy="1246186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171450" indent="-171450" algn="l">
              <a:buFont typeface="Arial" pitchFamily="34" charset="0"/>
              <a:buChar char="•"/>
              <a:defRPr sz="20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7" y="1926818"/>
            <a:ext cx="5537439" cy="124051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B7184183-74E9-4393-9769-E1D9236041BE}" type="datetimeFigureOut">
              <a:rPr lang="en-US" smtClean="0"/>
              <a:pPr/>
              <a:t>22.10.2013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6A530004-958A-4E15-9840-E9741BECB0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4183-74E9-4393-9769-E1D9236041BE}" type="datetimeFigureOut">
              <a:rPr lang="en-US" smtClean="0"/>
              <a:pPr/>
              <a:t>22.10.2013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30004-958A-4E15-9840-E9741BECB0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30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2"/>
            <a:ext cx="2057400" cy="43767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2"/>
            <a:ext cx="6019800" cy="43767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4183-74E9-4393-9769-E1D9236041BE}" type="datetimeFigureOut">
              <a:rPr lang="en-US" smtClean="0"/>
              <a:pPr/>
              <a:t>22.10.2013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30004-958A-4E15-9840-E9741BECB0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867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4183-74E9-4393-9769-E1D9236041BE}" type="datetimeFigureOut">
              <a:rPr lang="en-US" smtClean="0"/>
              <a:pPr/>
              <a:t>22.10.2013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30004-958A-4E15-9840-E9741BECB0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5970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8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8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4183-74E9-4393-9769-E1D9236041BE}" type="datetimeFigureOut">
              <a:rPr lang="en-US" smtClean="0"/>
              <a:pPr/>
              <a:t>22.10.2013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30004-958A-4E15-9840-E9741BECB0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2819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560" y="1196579"/>
            <a:ext cx="3884240" cy="3386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579"/>
            <a:ext cx="3884240" cy="3386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4183-74E9-4393-9769-E1D9236041BE}" type="datetimeFigureOut">
              <a:rPr lang="en-US" smtClean="0"/>
              <a:pPr/>
              <a:t>22.10.2013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30004-958A-4E15-9840-E9741BECB0F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8345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1560" y="1151335"/>
            <a:ext cx="3885828" cy="47982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1560" y="1631156"/>
            <a:ext cx="388582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3887408" cy="47982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388740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4183-74E9-4393-9769-E1D9236041BE}" type="datetimeFigureOut">
              <a:rPr lang="en-US" smtClean="0"/>
              <a:pPr/>
              <a:t>22.10.2013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30004-958A-4E15-9840-E9741BECB0F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7970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4183-74E9-4393-9769-E1D9236041BE}" type="datetimeFigureOut">
              <a:rPr lang="en-US" smtClean="0"/>
              <a:pPr/>
              <a:t>22.10.2013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30004-958A-4E15-9840-E9741BECB0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598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4183-74E9-4393-9769-E1D9236041BE}" type="datetimeFigureOut">
              <a:rPr lang="en-US" smtClean="0"/>
              <a:pPr/>
              <a:t>22.10.2013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30004-958A-4E15-9840-E9741BECB0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768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8" y="204791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8" y="1076328"/>
            <a:ext cx="3008313" cy="35182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4183-74E9-4393-9769-E1D9236041BE}" type="datetimeFigureOut">
              <a:rPr lang="en-US" smtClean="0"/>
              <a:pPr/>
              <a:t>22.10.2013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30004-958A-4E15-9840-E9741BECB0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79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600453"/>
            <a:ext cx="792088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11560" y="459584"/>
            <a:ext cx="792088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1560" y="4025503"/>
            <a:ext cx="792088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4183-74E9-4393-9769-E1D9236041BE}" type="datetimeFigureOut">
              <a:rPr lang="en-US" smtClean="0"/>
              <a:pPr/>
              <a:t>22.10.2013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30004-958A-4E15-9840-E9741BECB0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759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1100"/>
          <p:cNvSpPr>
            <a:spLocks noGrp="1" noChangeArrowheads="1"/>
          </p:cNvSpPr>
          <p:nvPr userDrawn="1"/>
        </p:nvSpPr>
        <p:spPr>
          <a:xfrm>
            <a:off x="2752" y="203"/>
            <a:ext cx="9138496" cy="5143095"/>
          </a:xfrm>
          <a:custGeom>
            <a:avLst/>
            <a:gdLst>
              <a:gd name="connsiteX0" fmla="*/ 43199 w 43199"/>
              <a:gd name="connsiteY0" fmla="*/ 23405 h 43200"/>
              <a:gd name="connsiteX1" fmla="*/ 43199 w 43199"/>
              <a:gd name="connsiteY1" fmla="*/ 23405 h 43200"/>
              <a:gd name="connsiteX2" fmla="*/ 41239 w 43199"/>
              <a:gd name="connsiteY2" fmla="*/ 21600 h 43200"/>
              <a:gd name="connsiteX3" fmla="*/ 43199 w 43199"/>
              <a:gd name="connsiteY3" fmla="*/ 19794 h 43200"/>
              <a:gd name="connsiteX4" fmla="*/ 43199 w 43199"/>
              <a:gd name="connsiteY4" fmla="*/ 19794 h 43200"/>
              <a:gd name="connsiteX5" fmla="*/ 43174 w 43199"/>
              <a:gd name="connsiteY5" fmla="*/ 19794 h 43200"/>
              <a:gd name="connsiteX6" fmla="*/ 43174 w 43199"/>
              <a:gd name="connsiteY6" fmla="*/ 0 h 43200"/>
              <a:gd name="connsiteX7" fmla="*/ 0 w 43199"/>
              <a:gd name="connsiteY7" fmla="*/ 0 h 43200"/>
              <a:gd name="connsiteX8" fmla="*/ 0 w 43199"/>
              <a:gd name="connsiteY8" fmla="*/ 43200 h 43200"/>
              <a:gd name="connsiteX9" fmla="*/ 43174 w 43199"/>
              <a:gd name="connsiteY9" fmla="*/ 43200 h 43200"/>
              <a:gd name="connsiteX10" fmla="*/ 43174 w 43199"/>
              <a:gd name="connsiteY10" fmla="*/ 23405 h 43200"/>
              <a:gd name="connsiteX11" fmla="*/ 43174 w 43199"/>
              <a:gd name="connsiteY11" fmla="*/ 23405 h 43200"/>
              <a:gd name="connsiteX12" fmla="*/ 43199 w 43199"/>
              <a:gd name="connsiteY12" fmla="*/ 23405 h 43200"/>
              <a:gd name="connsiteX0" fmla="*/ 43199 w 43199"/>
              <a:gd name="connsiteY0" fmla="*/ 23405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19794 h 43200"/>
              <a:gd name="connsiteX5" fmla="*/ 43174 w 43199"/>
              <a:gd name="connsiteY5" fmla="*/ 0 h 43200"/>
              <a:gd name="connsiteX6" fmla="*/ 0 w 43199"/>
              <a:gd name="connsiteY6" fmla="*/ 0 h 43200"/>
              <a:gd name="connsiteX7" fmla="*/ 0 w 43199"/>
              <a:gd name="connsiteY7" fmla="*/ 43200 h 43200"/>
              <a:gd name="connsiteX8" fmla="*/ 43174 w 43199"/>
              <a:gd name="connsiteY8" fmla="*/ 43200 h 43200"/>
              <a:gd name="connsiteX9" fmla="*/ 43174 w 43199"/>
              <a:gd name="connsiteY9" fmla="*/ 23405 h 43200"/>
              <a:gd name="connsiteX10" fmla="*/ 43174 w 43199"/>
              <a:gd name="connsiteY10" fmla="*/ 23405 h 43200"/>
              <a:gd name="connsiteX11" fmla="*/ 43199 w 43199"/>
              <a:gd name="connsiteY11" fmla="*/ 23405 h 43200"/>
              <a:gd name="connsiteX0" fmla="*/ 43174 w 43199"/>
              <a:gd name="connsiteY0" fmla="*/ 23405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19794 h 43200"/>
              <a:gd name="connsiteX5" fmla="*/ 43174 w 43199"/>
              <a:gd name="connsiteY5" fmla="*/ 0 h 43200"/>
              <a:gd name="connsiteX6" fmla="*/ 0 w 43199"/>
              <a:gd name="connsiteY6" fmla="*/ 0 h 43200"/>
              <a:gd name="connsiteX7" fmla="*/ 0 w 43199"/>
              <a:gd name="connsiteY7" fmla="*/ 43200 h 43200"/>
              <a:gd name="connsiteX8" fmla="*/ 43174 w 43199"/>
              <a:gd name="connsiteY8" fmla="*/ 43200 h 43200"/>
              <a:gd name="connsiteX9" fmla="*/ 43174 w 43199"/>
              <a:gd name="connsiteY9" fmla="*/ 23405 h 43200"/>
              <a:gd name="connsiteX10" fmla="*/ 43174 w 43199"/>
              <a:gd name="connsiteY10" fmla="*/ 23405 h 43200"/>
              <a:gd name="connsiteX0" fmla="*/ 43174 w 43199"/>
              <a:gd name="connsiteY0" fmla="*/ 23405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0 h 43200"/>
              <a:gd name="connsiteX5" fmla="*/ 0 w 43199"/>
              <a:gd name="connsiteY5" fmla="*/ 0 h 43200"/>
              <a:gd name="connsiteX6" fmla="*/ 0 w 43199"/>
              <a:gd name="connsiteY6" fmla="*/ 43200 h 43200"/>
              <a:gd name="connsiteX7" fmla="*/ 43174 w 43199"/>
              <a:gd name="connsiteY7" fmla="*/ 43200 h 43200"/>
              <a:gd name="connsiteX8" fmla="*/ 43174 w 43199"/>
              <a:gd name="connsiteY8" fmla="*/ 23405 h 43200"/>
              <a:gd name="connsiteX9" fmla="*/ 43174 w 43199"/>
              <a:gd name="connsiteY9" fmla="*/ 23405 h 43200"/>
              <a:gd name="connsiteX0" fmla="*/ 43174 w 43199"/>
              <a:gd name="connsiteY0" fmla="*/ 23405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0 h 43200"/>
              <a:gd name="connsiteX5" fmla="*/ 0 w 43199"/>
              <a:gd name="connsiteY5" fmla="*/ 0 h 43200"/>
              <a:gd name="connsiteX6" fmla="*/ 0 w 43199"/>
              <a:gd name="connsiteY6" fmla="*/ 43200 h 43200"/>
              <a:gd name="connsiteX7" fmla="*/ 43174 w 43199"/>
              <a:gd name="connsiteY7" fmla="*/ 43200 h 43200"/>
              <a:gd name="connsiteX8" fmla="*/ 43174 w 43199"/>
              <a:gd name="connsiteY8" fmla="*/ 23405 h 43200"/>
              <a:gd name="connsiteX0" fmla="*/ 43174 w 43199"/>
              <a:gd name="connsiteY0" fmla="*/ 43200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0 h 43200"/>
              <a:gd name="connsiteX5" fmla="*/ 0 w 43199"/>
              <a:gd name="connsiteY5" fmla="*/ 0 h 43200"/>
              <a:gd name="connsiteX6" fmla="*/ 0 w 43199"/>
              <a:gd name="connsiteY6" fmla="*/ 43200 h 43200"/>
              <a:gd name="connsiteX7" fmla="*/ 43174 w 43199"/>
              <a:gd name="connsiteY7" fmla="*/ 43200 h 43200"/>
              <a:gd name="connsiteX0" fmla="*/ 43174 w 43199"/>
              <a:gd name="connsiteY0" fmla="*/ 43200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74 w 43199"/>
              <a:gd name="connsiteY3" fmla="*/ 0 h 43200"/>
              <a:gd name="connsiteX4" fmla="*/ 0 w 43199"/>
              <a:gd name="connsiteY4" fmla="*/ 0 h 43200"/>
              <a:gd name="connsiteX5" fmla="*/ 0 w 43199"/>
              <a:gd name="connsiteY5" fmla="*/ 43200 h 43200"/>
              <a:gd name="connsiteX6" fmla="*/ 43174 w 43199"/>
              <a:gd name="connsiteY6" fmla="*/ 43200 h 43200"/>
              <a:gd name="connsiteX0" fmla="*/ 43174 w 46380"/>
              <a:gd name="connsiteY0" fmla="*/ 43200 h 43200"/>
              <a:gd name="connsiteX1" fmla="*/ 43199 w 46380"/>
              <a:gd name="connsiteY1" fmla="*/ 19794 h 43200"/>
              <a:gd name="connsiteX2" fmla="*/ 43174 w 46380"/>
              <a:gd name="connsiteY2" fmla="*/ 0 h 43200"/>
              <a:gd name="connsiteX3" fmla="*/ 0 w 46380"/>
              <a:gd name="connsiteY3" fmla="*/ 0 h 43200"/>
              <a:gd name="connsiteX4" fmla="*/ 0 w 46380"/>
              <a:gd name="connsiteY4" fmla="*/ 43200 h 43200"/>
              <a:gd name="connsiteX5" fmla="*/ 43174 w 46380"/>
              <a:gd name="connsiteY5" fmla="*/ 43200 h 43200"/>
              <a:gd name="connsiteX0" fmla="*/ 43174 w 43199"/>
              <a:gd name="connsiteY0" fmla="*/ 43200 h 43200"/>
              <a:gd name="connsiteX1" fmla="*/ 43199 w 43199"/>
              <a:gd name="connsiteY1" fmla="*/ 19794 h 43200"/>
              <a:gd name="connsiteX2" fmla="*/ 43174 w 43199"/>
              <a:gd name="connsiteY2" fmla="*/ 0 h 43200"/>
              <a:gd name="connsiteX3" fmla="*/ 0 w 43199"/>
              <a:gd name="connsiteY3" fmla="*/ 0 h 43200"/>
              <a:gd name="connsiteX4" fmla="*/ 0 w 43199"/>
              <a:gd name="connsiteY4" fmla="*/ 43200 h 43200"/>
              <a:gd name="connsiteX5" fmla="*/ 43174 w 43199"/>
              <a:gd name="connsiteY5" fmla="*/ 43200 h 43200"/>
              <a:gd name="connsiteX0" fmla="*/ 43174 w 43174"/>
              <a:gd name="connsiteY0" fmla="*/ 43200 h 43200"/>
              <a:gd name="connsiteX1" fmla="*/ 43174 w 43174"/>
              <a:gd name="connsiteY1" fmla="*/ 0 h 43200"/>
              <a:gd name="connsiteX2" fmla="*/ 0 w 43174"/>
              <a:gd name="connsiteY2" fmla="*/ 0 h 43200"/>
              <a:gd name="connsiteX3" fmla="*/ 0 w 43174"/>
              <a:gd name="connsiteY3" fmla="*/ 43200 h 43200"/>
              <a:gd name="connsiteX4" fmla="*/ 43174 w 43174"/>
              <a:gd name="connsiteY4" fmla="*/ 43200 h 43200"/>
              <a:gd name="connsiteX0" fmla="*/ 43174 w 43174"/>
              <a:gd name="connsiteY0" fmla="*/ 43200 h 43200"/>
              <a:gd name="connsiteX1" fmla="*/ 43174 w 43174"/>
              <a:gd name="connsiteY1" fmla="*/ 0 h 43200"/>
              <a:gd name="connsiteX2" fmla="*/ 0 w 43174"/>
              <a:gd name="connsiteY2" fmla="*/ 0 h 43200"/>
              <a:gd name="connsiteX3" fmla="*/ 0 w 43174"/>
              <a:gd name="connsiteY3" fmla="*/ 43200 h 43200"/>
              <a:gd name="connsiteX4" fmla="*/ 43174 w 43174"/>
              <a:gd name="connsiteY4" fmla="*/ 43200 h 4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174" h="43200" stroke="0">
                <a:moveTo>
                  <a:pt x="43174" y="43200"/>
                </a:moveTo>
                <a:lnTo>
                  <a:pt x="43174" y="0"/>
                </a:lnTo>
                <a:lnTo>
                  <a:pt x="0" y="0"/>
                </a:lnTo>
                <a:lnTo>
                  <a:pt x="0" y="43200"/>
                </a:lnTo>
                <a:lnTo>
                  <a:pt x="43174" y="4320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" name="Shape 1103"/>
          <p:cNvSpPr>
            <a:spLocks noGrp="1" noChangeArrowheads="1"/>
          </p:cNvSpPr>
          <p:nvPr userDrawn="1"/>
        </p:nvSpPr>
        <p:spPr>
          <a:xfrm>
            <a:off x="137374" y="76314"/>
            <a:ext cx="5842211" cy="4393418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199" y="21599"/>
                </a:moveTo>
                <a:lnTo>
                  <a:pt x="43199" y="21599"/>
                </a:lnTo>
                <a:lnTo>
                  <a:pt x="43199" y="21599"/>
                </a:lnTo>
                <a:cubicBezTo>
                  <a:pt x="43199" y="21599"/>
                  <a:pt x="43199" y="21599"/>
                  <a:pt x="43199" y="21599"/>
                </a:cubicBezTo>
                <a:lnTo>
                  <a:pt x="43199" y="21599"/>
                </a:lnTo>
                <a:lnTo>
                  <a:pt x="43199" y="21599"/>
                </a:lnTo>
                <a:cubicBezTo>
                  <a:pt x="43199" y="33449"/>
                  <a:pt x="33448" y="43199"/>
                  <a:pt x="21600" y="43199"/>
                </a:cubicBezTo>
                <a:lnTo>
                  <a:pt x="21600" y="43199"/>
                </a:lnTo>
                <a:cubicBezTo>
                  <a:pt x="9749" y="43199"/>
                  <a:pt x="0" y="33449"/>
                  <a:pt x="0" y="21599"/>
                </a:cubicBezTo>
                <a:lnTo>
                  <a:pt x="0" y="21599"/>
                </a:lnTo>
                <a:cubicBezTo>
                  <a:pt x="0" y="9750"/>
                  <a:pt x="9749" y="0"/>
                  <a:pt x="21600" y="0"/>
                </a:cubicBezTo>
                <a:lnTo>
                  <a:pt x="21600" y="0"/>
                </a:lnTo>
                <a:cubicBezTo>
                  <a:pt x="33448" y="0"/>
                  <a:pt x="43199" y="9750"/>
                  <a:pt x="43199" y="21599"/>
                </a:cubicBezTo>
              </a:path>
            </a:pathLst>
          </a:custGeom>
          <a:solidFill>
            <a:srgbClr val="FFFFFF">
              <a:alpha val="1568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" name="Shape 1104"/>
          <p:cNvSpPr>
            <a:spLocks noGrp="1" noChangeArrowheads="1"/>
          </p:cNvSpPr>
          <p:nvPr userDrawn="1"/>
        </p:nvSpPr>
        <p:spPr>
          <a:xfrm>
            <a:off x="183729" y="97743"/>
            <a:ext cx="5707803" cy="4292579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50" y="43200"/>
                  <a:pt x="21600" y="43200"/>
                </a:cubicBezTo>
                <a:lnTo>
                  <a:pt x="21600" y="43200"/>
                </a:lnTo>
                <a:cubicBezTo>
                  <a:pt x="9749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1"/>
                  <a:pt x="9749" y="0"/>
                  <a:pt x="21600" y="0"/>
                </a:cubicBezTo>
                <a:lnTo>
                  <a:pt x="21600" y="0"/>
                </a:lnTo>
                <a:cubicBezTo>
                  <a:pt x="33450" y="0"/>
                  <a:pt x="43200" y="9750"/>
                  <a:pt x="43200" y="21600"/>
                </a:cubicBezTo>
              </a:path>
            </a:pathLst>
          </a:custGeom>
          <a:solidFill>
            <a:srgbClr val="FFFFFF">
              <a:alpha val="3137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0" name="Shape 1105"/>
          <p:cNvSpPr>
            <a:spLocks noGrp="1" noChangeArrowheads="1"/>
          </p:cNvSpPr>
          <p:nvPr userDrawn="1"/>
        </p:nvSpPr>
        <p:spPr>
          <a:xfrm>
            <a:off x="229870" y="119291"/>
            <a:ext cx="5573818" cy="4191623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50"/>
                  <a:pt x="33448" y="43200"/>
                  <a:pt x="21599" y="43200"/>
                </a:cubicBezTo>
                <a:lnTo>
                  <a:pt x="21599" y="43200"/>
                </a:lnTo>
                <a:cubicBezTo>
                  <a:pt x="9749" y="43200"/>
                  <a:pt x="0" y="33450"/>
                  <a:pt x="0" y="21599"/>
                </a:cubicBezTo>
                <a:lnTo>
                  <a:pt x="0" y="21599"/>
                </a:lnTo>
                <a:cubicBezTo>
                  <a:pt x="0" y="9750"/>
                  <a:pt x="9749" y="0"/>
                  <a:pt x="21599" y="0"/>
                </a:cubicBezTo>
                <a:lnTo>
                  <a:pt x="21599" y="0"/>
                </a:lnTo>
                <a:cubicBezTo>
                  <a:pt x="33448" y="0"/>
                  <a:pt x="43200" y="9750"/>
                  <a:pt x="43200" y="21599"/>
                </a:cubicBezTo>
              </a:path>
            </a:pathLst>
          </a:custGeom>
          <a:solidFill>
            <a:srgbClr val="FFFFFF">
              <a:alpha val="4705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" name="Shape 1106"/>
          <p:cNvSpPr>
            <a:spLocks noGrp="1" noChangeArrowheads="1"/>
          </p:cNvSpPr>
          <p:nvPr userDrawn="1"/>
        </p:nvSpPr>
        <p:spPr>
          <a:xfrm>
            <a:off x="276016" y="140841"/>
            <a:ext cx="5439621" cy="4090784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7"/>
                  <a:pt x="33450" y="43200"/>
                  <a:pt x="21600" y="43200"/>
                </a:cubicBezTo>
                <a:lnTo>
                  <a:pt x="21600" y="43200"/>
                </a:lnTo>
                <a:cubicBezTo>
                  <a:pt x="9750" y="43200"/>
                  <a:pt x="0" y="33447"/>
                  <a:pt x="0" y="21599"/>
                </a:cubicBezTo>
                <a:lnTo>
                  <a:pt x="0" y="21599"/>
                </a:lnTo>
                <a:cubicBezTo>
                  <a:pt x="0" y="9749"/>
                  <a:pt x="9750" y="0"/>
                  <a:pt x="21600" y="0"/>
                </a:cubicBezTo>
                <a:lnTo>
                  <a:pt x="21600" y="0"/>
                </a:lnTo>
                <a:cubicBezTo>
                  <a:pt x="33450" y="0"/>
                  <a:pt x="43200" y="9749"/>
                  <a:pt x="43200" y="21599"/>
                </a:cubicBezTo>
              </a:path>
            </a:pathLst>
          </a:custGeom>
          <a:solidFill>
            <a:srgbClr val="FFFFFF">
              <a:alpha val="6274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2" name="Shape 1107"/>
          <p:cNvSpPr>
            <a:spLocks noGrp="1" noChangeArrowheads="1"/>
          </p:cNvSpPr>
          <p:nvPr userDrawn="1"/>
        </p:nvSpPr>
        <p:spPr>
          <a:xfrm>
            <a:off x="322156" y="162270"/>
            <a:ext cx="5305636" cy="3989947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8"/>
                  <a:pt x="33448" y="43200"/>
                  <a:pt x="21600" y="43200"/>
                </a:cubicBezTo>
                <a:lnTo>
                  <a:pt x="21600" y="43200"/>
                </a:lnTo>
                <a:cubicBezTo>
                  <a:pt x="9751" y="43200"/>
                  <a:pt x="0" y="33448"/>
                  <a:pt x="0" y="21599"/>
                </a:cubicBezTo>
                <a:lnTo>
                  <a:pt x="0" y="21599"/>
                </a:lnTo>
                <a:cubicBezTo>
                  <a:pt x="0" y="9751"/>
                  <a:pt x="9751" y="0"/>
                  <a:pt x="21600" y="0"/>
                </a:cubicBezTo>
                <a:lnTo>
                  <a:pt x="21600" y="0"/>
                </a:lnTo>
                <a:cubicBezTo>
                  <a:pt x="33448" y="0"/>
                  <a:pt x="43200" y="9751"/>
                  <a:pt x="43200" y="21599"/>
                </a:cubicBezTo>
              </a:path>
            </a:pathLst>
          </a:custGeom>
          <a:solidFill>
            <a:srgbClr val="FFFFFF">
              <a:alpha val="7843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3" name="Shape 1108"/>
          <p:cNvSpPr>
            <a:spLocks noGrp="1" noChangeArrowheads="1"/>
          </p:cNvSpPr>
          <p:nvPr userDrawn="1"/>
        </p:nvSpPr>
        <p:spPr>
          <a:xfrm>
            <a:off x="368511" y="183818"/>
            <a:ext cx="5171228" cy="3888989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49" y="43200"/>
                  <a:pt x="21599" y="43200"/>
                </a:cubicBezTo>
                <a:lnTo>
                  <a:pt x="21599" y="43200"/>
                </a:lnTo>
                <a:cubicBezTo>
                  <a:pt x="9750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0"/>
                  <a:pt x="9750" y="0"/>
                  <a:pt x="21599" y="0"/>
                </a:cubicBezTo>
                <a:lnTo>
                  <a:pt x="21599" y="0"/>
                </a:lnTo>
                <a:cubicBezTo>
                  <a:pt x="33449" y="0"/>
                  <a:pt x="43200" y="9750"/>
                  <a:pt x="43200" y="21600"/>
                </a:cubicBezTo>
              </a:path>
            </a:pathLst>
          </a:custGeom>
          <a:solidFill>
            <a:srgbClr val="FFFFFF">
              <a:alpha val="9411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4" name="Shape 1109"/>
          <p:cNvSpPr>
            <a:spLocks noGrp="1" noChangeArrowheads="1"/>
          </p:cNvSpPr>
          <p:nvPr userDrawn="1"/>
        </p:nvSpPr>
        <p:spPr>
          <a:xfrm>
            <a:off x="414658" y="205366"/>
            <a:ext cx="5037031" cy="3788033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8"/>
                  <a:pt x="33449" y="43199"/>
                  <a:pt x="21600" y="43199"/>
                </a:cubicBezTo>
                <a:lnTo>
                  <a:pt x="21600" y="43199"/>
                </a:lnTo>
                <a:cubicBezTo>
                  <a:pt x="9750" y="43199"/>
                  <a:pt x="0" y="33448"/>
                  <a:pt x="0" y="21600"/>
                </a:cubicBezTo>
                <a:lnTo>
                  <a:pt x="0" y="21600"/>
                </a:lnTo>
                <a:cubicBezTo>
                  <a:pt x="0" y="9748"/>
                  <a:pt x="9750" y="0"/>
                  <a:pt x="21600" y="0"/>
                </a:cubicBezTo>
                <a:lnTo>
                  <a:pt x="21600" y="0"/>
                </a:lnTo>
                <a:cubicBezTo>
                  <a:pt x="33449" y="0"/>
                  <a:pt x="43200" y="9748"/>
                  <a:pt x="43200" y="21600"/>
                </a:cubicBezTo>
              </a:path>
            </a:pathLst>
          </a:custGeom>
          <a:solidFill>
            <a:srgbClr val="FFFFFF">
              <a:alpha val="10980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5" name="Shape 1110"/>
          <p:cNvSpPr>
            <a:spLocks noGrp="1" noChangeArrowheads="1"/>
          </p:cNvSpPr>
          <p:nvPr userDrawn="1"/>
        </p:nvSpPr>
        <p:spPr>
          <a:xfrm>
            <a:off x="460798" y="226797"/>
            <a:ext cx="4903046" cy="3687194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199" y="21600"/>
                </a:moveTo>
                <a:lnTo>
                  <a:pt x="43199" y="21600"/>
                </a:lnTo>
                <a:lnTo>
                  <a:pt x="43199" y="21600"/>
                </a:lnTo>
                <a:cubicBezTo>
                  <a:pt x="43199" y="21600"/>
                  <a:pt x="43199" y="21600"/>
                  <a:pt x="43199" y="21600"/>
                </a:cubicBezTo>
                <a:lnTo>
                  <a:pt x="43199" y="21600"/>
                </a:lnTo>
                <a:lnTo>
                  <a:pt x="43199" y="21600"/>
                </a:lnTo>
                <a:cubicBezTo>
                  <a:pt x="43199" y="33449"/>
                  <a:pt x="33449" y="43200"/>
                  <a:pt x="21600" y="43200"/>
                </a:cubicBezTo>
                <a:lnTo>
                  <a:pt x="21600" y="43200"/>
                </a:lnTo>
                <a:cubicBezTo>
                  <a:pt x="9750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1"/>
                  <a:pt x="9750" y="0"/>
                  <a:pt x="21600" y="0"/>
                </a:cubicBezTo>
                <a:lnTo>
                  <a:pt x="21600" y="0"/>
                </a:lnTo>
                <a:cubicBezTo>
                  <a:pt x="33449" y="0"/>
                  <a:pt x="43199" y="9751"/>
                  <a:pt x="43199" y="21600"/>
                </a:cubicBezTo>
              </a:path>
            </a:pathLst>
          </a:custGeom>
          <a:solidFill>
            <a:srgbClr val="FFFFFF">
              <a:alpha val="12549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6" name="Shape 1111"/>
          <p:cNvSpPr>
            <a:spLocks noGrp="1" noChangeArrowheads="1"/>
          </p:cNvSpPr>
          <p:nvPr userDrawn="1"/>
        </p:nvSpPr>
        <p:spPr>
          <a:xfrm>
            <a:off x="507153" y="248346"/>
            <a:ext cx="4768638" cy="3586238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199" y="21600"/>
                </a:moveTo>
                <a:lnTo>
                  <a:pt x="43199" y="21600"/>
                </a:lnTo>
                <a:lnTo>
                  <a:pt x="43199" y="21600"/>
                </a:lnTo>
                <a:cubicBezTo>
                  <a:pt x="43199" y="21600"/>
                  <a:pt x="43199" y="21600"/>
                  <a:pt x="43199" y="21600"/>
                </a:cubicBezTo>
                <a:lnTo>
                  <a:pt x="43199" y="21600"/>
                </a:lnTo>
                <a:lnTo>
                  <a:pt x="43199" y="21600"/>
                </a:lnTo>
                <a:cubicBezTo>
                  <a:pt x="43199" y="33449"/>
                  <a:pt x="33449" y="43199"/>
                  <a:pt x="21598" y="43199"/>
                </a:cubicBezTo>
                <a:lnTo>
                  <a:pt x="21598" y="43199"/>
                </a:lnTo>
                <a:cubicBezTo>
                  <a:pt x="9750" y="43199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0"/>
                  <a:pt x="9750" y="0"/>
                  <a:pt x="21598" y="0"/>
                </a:cubicBezTo>
                <a:lnTo>
                  <a:pt x="21598" y="0"/>
                </a:lnTo>
                <a:cubicBezTo>
                  <a:pt x="33449" y="0"/>
                  <a:pt x="43199" y="9750"/>
                  <a:pt x="43199" y="21600"/>
                </a:cubicBezTo>
              </a:path>
            </a:pathLst>
          </a:custGeom>
          <a:solidFill>
            <a:srgbClr val="FFFFFF">
              <a:alpha val="14117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7" name="Shape 1112"/>
          <p:cNvSpPr>
            <a:spLocks noGrp="1" noChangeArrowheads="1"/>
          </p:cNvSpPr>
          <p:nvPr userDrawn="1"/>
        </p:nvSpPr>
        <p:spPr>
          <a:xfrm>
            <a:off x="553299" y="269893"/>
            <a:ext cx="4634441" cy="348528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48" y="43199"/>
                  <a:pt x="21599" y="43199"/>
                </a:cubicBezTo>
                <a:lnTo>
                  <a:pt x="21599" y="43199"/>
                </a:lnTo>
                <a:cubicBezTo>
                  <a:pt x="9750" y="43199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1"/>
                  <a:pt x="9750" y="0"/>
                  <a:pt x="21599" y="0"/>
                </a:cubicBezTo>
                <a:lnTo>
                  <a:pt x="21599" y="0"/>
                </a:lnTo>
                <a:cubicBezTo>
                  <a:pt x="33448" y="0"/>
                  <a:pt x="43200" y="9751"/>
                  <a:pt x="43200" y="21599"/>
                </a:cubicBezTo>
              </a:path>
            </a:pathLst>
          </a:custGeom>
          <a:solidFill>
            <a:srgbClr val="FFFFFF">
              <a:alpha val="15686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8" name="Shape 1113"/>
          <p:cNvSpPr>
            <a:spLocks noGrp="1" noChangeArrowheads="1"/>
          </p:cNvSpPr>
          <p:nvPr userDrawn="1"/>
        </p:nvSpPr>
        <p:spPr>
          <a:xfrm>
            <a:off x="599440" y="291443"/>
            <a:ext cx="4500456" cy="3384323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9"/>
                  <a:pt x="33449" y="43200"/>
                  <a:pt x="21600" y="43200"/>
                </a:cubicBezTo>
                <a:lnTo>
                  <a:pt x="21600" y="43200"/>
                </a:lnTo>
                <a:cubicBezTo>
                  <a:pt x="9750" y="43200"/>
                  <a:pt x="0" y="33449"/>
                  <a:pt x="0" y="21599"/>
                </a:cubicBezTo>
                <a:lnTo>
                  <a:pt x="0" y="21599"/>
                </a:lnTo>
                <a:cubicBezTo>
                  <a:pt x="0" y="9749"/>
                  <a:pt x="9750" y="0"/>
                  <a:pt x="21600" y="0"/>
                </a:cubicBezTo>
                <a:lnTo>
                  <a:pt x="21600" y="0"/>
                </a:lnTo>
                <a:cubicBezTo>
                  <a:pt x="33449" y="0"/>
                  <a:pt x="43200" y="9749"/>
                  <a:pt x="43200" y="21599"/>
                </a:cubicBezTo>
              </a:path>
            </a:pathLst>
          </a:custGeom>
          <a:solidFill>
            <a:srgbClr val="FFFFFF">
              <a:alpha val="17647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9" name="Shape 1114"/>
          <p:cNvSpPr>
            <a:spLocks noGrp="1" noChangeArrowheads="1"/>
          </p:cNvSpPr>
          <p:nvPr userDrawn="1"/>
        </p:nvSpPr>
        <p:spPr>
          <a:xfrm>
            <a:off x="645583" y="312873"/>
            <a:ext cx="4366260" cy="3283485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49" y="43200"/>
                  <a:pt x="21599" y="43200"/>
                </a:cubicBezTo>
                <a:lnTo>
                  <a:pt x="21599" y="43200"/>
                </a:lnTo>
                <a:cubicBezTo>
                  <a:pt x="9750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0"/>
                  <a:pt x="9750" y="0"/>
                  <a:pt x="21599" y="0"/>
                </a:cubicBezTo>
                <a:lnTo>
                  <a:pt x="21599" y="0"/>
                </a:lnTo>
                <a:cubicBezTo>
                  <a:pt x="33449" y="0"/>
                  <a:pt x="43200" y="9750"/>
                  <a:pt x="43200" y="21600"/>
                </a:cubicBezTo>
              </a:path>
            </a:pathLst>
          </a:custGeom>
          <a:solidFill>
            <a:srgbClr val="FFFFFF">
              <a:alpha val="19215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0" name="Shape 1115"/>
          <p:cNvSpPr>
            <a:spLocks noGrp="1" noChangeArrowheads="1"/>
          </p:cNvSpPr>
          <p:nvPr userDrawn="1"/>
        </p:nvSpPr>
        <p:spPr>
          <a:xfrm>
            <a:off x="691941" y="334421"/>
            <a:ext cx="4232063" cy="3182647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9"/>
                  <a:pt x="33448" y="43200"/>
                  <a:pt x="21600" y="43200"/>
                </a:cubicBezTo>
                <a:lnTo>
                  <a:pt x="21600" y="43200"/>
                </a:lnTo>
                <a:cubicBezTo>
                  <a:pt x="9748" y="43200"/>
                  <a:pt x="0" y="33449"/>
                  <a:pt x="0" y="21599"/>
                </a:cubicBezTo>
                <a:lnTo>
                  <a:pt x="0" y="21599"/>
                </a:lnTo>
                <a:cubicBezTo>
                  <a:pt x="0" y="9750"/>
                  <a:pt x="9748" y="0"/>
                  <a:pt x="21600" y="0"/>
                </a:cubicBezTo>
                <a:lnTo>
                  <a:pt x="21600" y="0"/>
                </a:lnTo>
                <a:cubicBezTo>
                  <a:pt x="33448" y="0"/>
                  <a:pt x="43200" y="9750"/>
                  <a:pt x="43200" y="21599"/>
                </a:cubicBezTo>
              </a:path>
            </a:pathLst>
          </a:custGeom>
          <a:solidFill>
            <a:srgbClr val="FFFFFF">
              <a:alpha val="20784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1" name="Shape 1116"/>
          <p:cNvSpPr>
            <a:spLocks noGrp="1" noChangeArrowheads="1"/>
          </p:cNvSpPr>
          <p:nvPr userDrawn="1"/>
        </p:nvSpPr>
        <p:spPr>
          <a:xfrm>
            <a:off x="738081" y="355968"/>
            <a:ext cx="4097866" cy="308169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199" y="21599"/>
                </a:moveTo>
                <a:lnTo>
                  <a:pt x="43199" y="21599"/>
                </a:lnTo>
                <a:lnTo>
                  <a:pt x="43199" y="21599"/>
                </a:lnTo>
                <a:cubicBezTo>
                  <a:pt x="43199" y="21599"/>
                  <a:pt x="43199" y="21599"/>
                  <a:pt x="43199" y="21599"/>
                </a:cubicBezTo>
                <a:lnTo>
                  <a:pt x="43199" y="21599"/>
                </a:lnTo>
                <a:lnTo>
                  <a:pt x="43199" y="21599"/>
                </a:lnTo>
                <a:cubicBezTo>
                  <a:pt x="43199" y="33448"/>
                  <a:pt x="33448" y="43200"/>
                  <a:pt x="21599" y="43200"/>
                </a:cubicBezTo>
                <a:lnTo>
                  <a:pt x="21599" y="43200"/>
                </a:lnTo>
                <a:cubicBezTo>
                  <a:pt x="9750" y="43200"/>
                  <a:pt x="0" y="33448"/>
                  <a:pt x="0" y="21599"/>
                </a:cubicBezTo>
                <a:lnTo>
                  <a:pt x="0" y="21599"/>
                </a:lnTo>
                <a:cubicBezTo>
                  <a:pt x="0" y="9749"/>
                  <a:pt x="9750" y="0"/>
                  <a:pt x="21599" y="0"/>
                </a:cubicBezTo>
                <a:lnTo>
                  <a:pt x="21599" y="0"/>
                </a:lnTo>
                <a:cubicBezTo>
                  <a:pt x="33448" y="0"/>
                  <a:pt x="43199" y="9749"/>
                  <a:pt x="43199" y="21599"/>
                </a:cubicBezTo>
              </a:path>
            </a:pathLst>
          </a:custGeom>
          <a:solidFill>
            <a:srgbClr val="FFFFFF">
              <a:alpha val="22352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2" name="Shape 1117"/>
          <p:cNvSpPr>
            <a:spLocks noGrp="1" noChangeArrowheads="1"/>
          </p:cNvSpPr>
          <p:nvPr userDrawn="1"/>
        </p:nvSpPr>
        <p:spPr>
          <a:xfrm>
            <a:off x="784225" y="377398"/>
            <a:ext cx="3963670" cy="2980852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9"/>
                  <a:pt x="33450" y="43200"/>
                  <a:pt x="21599" y="43200"/>
                </a:cubicBezTo>
                <a:lnTo>
                  <a:pt x="21599" y="43200"/>
                </a:lnTo>
                <a:cubicBezTo>
                  <a:pt x="9751" y="43200"/>
                  <a:pt x="0" y="33449"/>
                  <a:pt x="0" y="21599"/>
                </a:cubicBezTo>
                <a:lnTo>
                  <a:pt x="0" y="21599"/>
                </a:lnTo>
                <a:cubicBezTo>
                  <a:pt x="0" y="9750"/>
                  <a:pt x="9751" y="0"/>
                  <a:pt x="21599" y="0"/>
                </a:cubicBezTo>
                <a:lnTo>
                  <a:pt x="21599" y="0"/>
                </a:lnTo>
                <a:cubicBezTo>
                  <a:pt x="33450" y="0"/>
                  <a:pt x="43200" y="9750"/>
                  <a:pt x="43200" y="21599"/>
                </a:cubicBezTo>
              </a:path>
            </a:pathLst>
          </a:custGeom>
          <a:solidFill>
            <a:srgbClr val="FFFFFF">
              <a:alpha val="23921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3" name="Shape 1118"/>
          <p:cNvSpPr>
            <a:spLocks noGrp="1" noChangeArrowheads="1"/>
          </p:cNvSpPr>
          <p:nvPr userDrawn="1"/>
        </p:nvSpPr>
        <p:spPr>
          <a:xfrm>
            <a:off x="830583" y="398948"/>
            <a:ext cx="3829473" cy="2879895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48" y="43200"/>
                  <a:pt x="21599" y="43200"/>
                </a:cubicBezTo>
                <a:lnTo>
                  <a:pt x="21599" y="43200"/>
                </a:lnTo>
                <a:cubicBezTo>
                  <a:pt x="9749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0"/>
                  <a:pt x="9749" y="0"/>
                  <a:pt x="21599" y="0"/>
                </a:cubicBezTo>
                <a:lnTo>
                  <a:pt x="21599" y="0"/>
                </a:lnTo>
                <a:cubicBezTo>
                  <a:pt x="33448" y="0"/>
                  <a:pt x="43200" y="9750"/>
                  <a:pt x="43200" y="21600"/>
                </a:cubicBezTo>
              </a:path>
            </a:pathLst>
          </a:custGeom>
          <a:solidFill>
            <a:srgbClr val="FFFFFF">
              <a:alpha val="25490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4" name="Shape 1119"/>
          <p:cNvSpPr>
            <a:spLocks noGrp="1" noChangeArrowheads="1"/>
          </p:cNvSpPr>
          <p:nvPr userDrawn="1"/>
        </p:nvSpPr>
        <p:spPr>
          <a:xfrm>
            <a:off x="876723" y="420495"/>
            <a:ext cx="3695276" cy="2778938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8"/>
                  <a:pt x="33450" y="43200"/>
                  <a:pt x="21600" y="43200"/>
                </a:cubicBezTo>
                <a:lnTo>
                  <a:pt x="21600" y="43200"/>
                </a:lnTo>
                <a:cubicBezTo>
                  <a:pt x="9749" y="43200"/>
                  <a:pt x="0" y="33448"/>
                  <a:pt x="0" y="21600"/>
                </a:cubicBezTo>
                <a:lnTo>
                  <a:pt x="0" y="21600"/>
                </a:lnTo>
                <a:cubicBezTo>
                  <a:pt x="0" y="9749"/>
                  <a:pt x="9749" y="0"/>
                  <a:pt x="21600" y="0"/>
                </a:cubicBezTo>
                <a:lnTo>
                  <a:pt x="21600" y="0"/>
                </a:lnTo>
                <a:cubicBezTo>
                  <a:pt x="33450" y="0"/>
                  <a:pt x="43200" y="9749"/>
                  <a:pt x="43200" y="21600"/>
                </a:cubicBezTo>
              </a:path>
            </a:pathLst>
          </a:custGeom>
          <a:solidFill>
            <a:srgbClr val="FFFFFF">
              <a:alpha val="27058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5" name="Shape 1120"/>
          <p:cNvSpPr>
            <a:spLocks noGrp="1" noChangeArrowheads="1"/>
          </p:cNvSpPr>
          <p:nvPr userDrawn="1"/>
        </p:nvSpPr>
        <p:spPr>
          <a:xfrm>
            <a:off x="1517441" y="3812320"/>
            <a:ext cx="886459" cy="666697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00" y="0"/>
                </a:moveTo>
                <a:lnTo>
                  <a:pt x="21600" y="0"/>
                </a:lnTo>
                <a:cubicBezTo>
                  <a:pt x="33534" y="0"/>
                  <a:pt x="43200" y="9673"/>
                  <a:pt x="43200" y="21599"/>
                </a:cubicBezTo>
                <a:lnTo>
                  <a:pt x="43200" y="21599"/>
                </a:lnTo>
                <a:cubicBezTo>
                  <a:pt x="43200" y="33533"/>
                  <a:pt x="33534" y="43200"/>
                  <a:pt x="21600" y="43200"/>
                </a:cubicBezTo>
                <a:lnTo>
                  <a:pt x="21600" y="43200"/>
                </a:lnTo>
                <a:cubicBezTo>
                  <a:pt x="9665" y="43200"/>
                  <a:pt x="0" y="33533"/>
                  <a:pt x="0" y="21599"/>
                </a:cubicBezTo>
                <a:lnTo>
                  <a:pt x="0" y="21599"/>
                </a:lnTo>
                <a:cubicBezTo>
                  <a:pt x="0" y="9673"/>
                  <a:pt x="9665" y="0"/>
                  <a:pt x="21600" y="0"/>
                </a:cubicBezTo>
                <a:close/>
              </a:path>
            </a:pathLst>
          </a:custGeom>
          <a:solidFill>
            <a:srgbClr val="FFFFFF">
              <a:alpha val="11764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6" name="Shape 1121"/>
          <p:cNvSpPr>
            <a:spLocks noGrp="1" noChangeArrowheads="1"/>
          </p:cNvSpPr>
          <p:nvPr userDrawn="1"/>
        </p:nvSpPr>
        <p:spPr>
          <a:xfrm>
            <a:off x="2138256" y="3386824"/>
            <a:ext cx="1401868" cy="1054215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596" y="0"/>
                </a:moveTo>
                <a:lnTo>
                  <a:pt x="21596" y="0"/>
                </a:lnTo>
                <a:cubicBezTo>
                  <a:pt x="33526" y="0"/>
                  <a:pt x="43200" y="9669"/>
                  <a:pt x="43200" y="21601"/>
                </a:cubicBezTo>
                <a:lnTo>
                  <a:pt x="43200" y="21601"/>
                </a:lnTo>
                <a:cubicBezTo>
                  <a:pt x="43200" y="33530"/>
                  <a:pt x="33526" y="43200"/>
                  <a:pt x="21596" y="43200"/>
                </a:cubicBezTo>
                <a:lnTo>
                  <a:pt x="21596" y="43200"/>
                </a:lnTo>
                <a:cubicBezTo>
                  <a:pt x="9673" y="43200"/>
                  <a:pt x="0" y="33530"/>
                  <a:pt x="0" y="21601"/>
                </a:cubicBezTo>
                <a:lnTo>
                  <a:pt x="0" y="21601"/>
                </a:lnTo>
                <a:cubicBezTo>
                  <a:pt x="0" y="9669"/>
                  <a:pt x="9673" y="0"/>
                  <a:pt x="21596" y="0"/>
                </a:cubicBezTo>
                <a:close/>
              </a:path>
            </a:pathLst>
          </a:custGeom>
          <a:solidFill>
            <a:srgbClr val="FFFFFF">
              <a:alpha val="14509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9" name="Shape 1124"/>
          <p:cNvSpPr>
            <a:spLocks noGrp="1" noChangeArrowheads="1"/>
          </p:cNvSpPr>
          <p:nvPr userDrawn="1"/>
        </p:nvSpPr>
        <p:spPr>
          <a:xfrm>
            <a:off x="2278380" y="3343370"/>
            <a:ext cx="626956" cy="471569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00" y="0"/>
                </a:moveTo>
                <a:lnTo>
                  <a:pt x="21600" y="0"/>
                </a:lnTo>
                <a:cubicBezTo>
                  <a:pt x="33530" y="0"/>
                  <a:pt x="43200" y="9672"/>
                  <a:pt x="43200" y="21604"/>
                </a:cubicBezTo>
                <a:lnTo>
                  <a:pt x="43200" y="21604"/>
                </a:lnTo>
                <a:cubicBezTo>
                  <a:pt x="43200" y="33525"/>
                  <a:pt x="33530" y="43200"/>
                  <a:pt x="21600" y="43200"/>
                </a:cubicBezTo>
                <a:lnTo>
                  <a:pt x="21600" y="43200"/>
                </a:lnTo>
                <a:cubicBezTo>
                  <a:pt x="9669" y="43200"/>
                  <a:pt x="0" y="33525"/>
                  <a:pt x="0" y="21604"/>
                </a:cubicBezTo>
                <a:lnTo>
                  <a:pt x="0" y="21604"/>
                </a:lnTo>
                <a:cubicBezTo>
                  <a:pt x="0" y="9672"/>
                  <a:pt x="9669" y="0"/>
                  <a:pt x="21600" y="0"/>
                </a:cubicBezTo>
                <a:close/>
              </a:path>
            </a:pathLst>
          </a:custGeom>
          <a:solidFill>
            <a:srgbClr val="FFFFFF">
              <a:alpha val="784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30" name="Shape 1125"/>
          <p:cNvSpPr>
            <a:spLocks noGrp="1" noChangeArrowheads="1"/>
          </p:cNvSpPr>
          <p:nvPr userDrawn="1"/>
        </p:nvSpPr>
        <p:spPr>
          <a:xfrm>
            <a:off x="762000" y="3459804"/>
            <a:ext cx="514350" cy="386684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599" y="0"/>
                </a:moveTo>
                <a:lnTo>
                  <a:pt x="21599" y="0"/>
                </a:lnTo>
                <a:cubicBezTo>
                  <a:pt x="33527" y="0"/>
                  <a:pt x="43200" y="9668"/>
                  <a:pt x="43200" y="21599"/>
                </a:cubicBezTo>
                <a:lnTo>
                  <a:pt x="43200" y="21599"/>
                </a:lnTo>
                <a:cubicBezTo>
                  <a:pt x="43200" y="33530"/>
                  <a:pt x="33527" y="43200"/>
                  <a:pt x="21599" y="43200"/>
                </a:cubicBezTo>
                <a:lnTo>
                  <a:pt x="21599" y="43200"/>
                </a:lnTo>
                <a:cubicBezTo>
                  <a:pt x="9671" y="43200"/>
                  <a:pt x="0" y="33530"/>
                  <a:pt x="0" y="21599"/>
                </a:cubicBezTo>
                <a:lnTo>
                  <a:pt x="0" y="21599"/>
                </a:lnTo>
                <a:cubicBezTo>
                  <a:pt x="0" y="9668"/>
                  <a:pt x="9671" y="0"/>
                  <a:pt x="21599" y="0"/>
                </a:cubicBezTo>
                <a:close/>
              </a:path>
            </a:pathLst>
          </a:custGeom>
          <a:solidFill>
            <a:srgbClr val="FFFFFF">
              <a:alpha val="45098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3" name="Shape 1138"/>
          <p:cNvSpPr>
            <a:spLocks noGrp="1" noChangeArrowheads="1"/>
          </p:cNvSpPr>
          <p:nvPr userDrawn="1"/>
        </p:nvSpPr>
        <p:spPr>
          <a:xfrm>
            <a:off x="1733553" y="3279676"/>
            <a:ext cx="597323" cy="449187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00" y="0"/>
                </a:moveTo>
                <a:lnTo>
                  <a:pt x="21600" y="0"/>
                </a:lnTo>
                <a:cubicBezTo>
                  <a:pt x="33525" y="0"/>
                  <a:pt x="43200" y="9675"/>
                  <a:pt x="43200" y="21594"/>
                </a:cubicBezTo>
                <a:lnTo>
                  <a:pt x="43200" y="21594"/>
                </a:lnTo>
                <a:cubicBezTo>
                  <a:pt x="43200" y="33524"/>
                  <a:pt x="33525" y="43200"/>
                  <a:pt x="21600" y="43200"/>
                </a:cubicBezTo>
                <a:lnTo>
                  <a:pt x="21600" y="43200"/>
                </a:lnTo>
                <a:cubicBezTo>
                  <a:pt x="9674" y="43200"/>
                  <a:pt x="0" y="33524"/>
                  <a:pt x="0" y="21594"/>
                </a:cubicBezTo>
                <a:lnTo>
                  <a:pt x="0" y="21594"/>
                </a:lnTo>
                <a:cubicBezTo>
                  <a:pt x="0" y="9675"/>
                  <a:pt x="9674" y="0"/>
                  <a:pt x="21600" y="0"/>
                </a:cubicBezTo>
                <a:close/>
              </a:path>
            </a:pathLst>
          </a:custGeom>
          <a:solidFill>
            <a:srgbClr val="FFFFFF">
              <a:alpha val="7843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4" name="Shape 1139"/>
          <p:cNvSpPr>
            <a:spLocks noGrp="1" noChangeArrowheads="1"/>
          </p:cNvSpPr>
          <p:nvPr userDrawn="1"/>
        </p:nvSpPr>
        <p:spPr>
          <a:xfrm>
            <a:off x="1236348" y="3546832"/>
            <a:ext cx="566631" cy="426091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08" y="0"/>
                </a:moveTo>
                <a:lnTo>
                  <a:pt x="21608" y="0"/>
                </a:lnTo>
                <a:cubicBezTo>
                  <a:pt x="33533" y="0"/>
                  <a:pt x="43200" y="9668"/>
                  <a:pt x="43200" y="21593"/>
                </a:cubicBezTo>
                <a:lnTo>
                  <a:pt x="43200" y="21593"/>
                </a:lnTo>
                <a:cubicBezTo>
                  <a:pt x="43200" y="33519"/>
                  <a:pt x="33533" y="43200"/>
                  <a:pt x="21608" y="43200"/>
                </a:cubicBezTo>
                <a:lnTo>
                  <a:pt x="21608" y="43200"/>
                </a:lnTo>
                <a:cubicBezTo>
                  <a:pt x="9682" y="43200"/>
                  <a:pt x="0" y="33519"/>
                  <a:pt x="0" y="21593"/>
                </a:cubicBezTo>
                <a:lnTo>
                  <a:pt x="0" y="21593"/>
                </a:lnTo>
                <a:cubicBezTo>
                  <a:pt x="0" y="9668"/>
                  <a:pt x="9682" y="0"/>
                  <a:pt x="21608" y="0"/>
                </a:cubicBezTo>
                <a:close/>
              </a:path>
            </a:pathLst>
          </a:custGeom>
          <a:solidFill>
            <a:srgbClr val="FFFFFF">
              <a:alpha val="24705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5" name="Shape 1140"/>
          <p:cNvSpPr>
            <a:spLocks noGrp="1" noChangeArrowheads="1"/>
          </p:cNvSpPr>
          <p:nvPr userDrawn="1"/>
        </p:nvSpPr>
        <p:spPr>
          <a:xfrm>
            <a:off x="1129876" y="4040307"/>
            <a:ext cx="564938" cy="424781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07" y="0"/>
                </a:moveTo>
                <a:lnTo>
                  <a:pt x="21607" y="0"/>
                </a:lnTo>
                <a:cubicBezTo>
                  <a:pt x="33536" y="0"/>
                  <a:pt x="43200" y="9673"/>
                  <a:pt x="43200" y="21599"/>
                </a:cubicBezTo>
                <a:lnTo>
                  <a:pt x="43200" y="21599"/>
                </a:lnTo>
                <a:cubicBezTo>
                  <a:pt x="43200" y="33526"/>
                  <a:pt x="33536" y="43200"/>
                  <a:pt x="21607" y="43200"/>
                </a:cubicBezTo>
                <a:lnTo>
                  <a:pt x="21607" y="43200"/>
                </a:lnTo>
                <a:cubicBezTo>
                  <a:pt x="9679" y="43200"/>
                  <a:pt x="0" y="33526"/>
                  <a:pt x="0" y="21599"/>
                </a:cubicBezTo>
                <a:lnTo>
                  <a:pt x="0" y="21599"/>
                </a:lnTo>
                <a:cubicBezTo>
                  <a:pt x="0" y="9673"/>
                  <a:pt x="9679" y="0"/>
                  <a:pt x="21607" y="0"/>
                </a:cubicBezTo>
                <a:close/>
              </a:path>
            </a:pathLst>
          </a:custGeom>
          <a:solidFill>
            <a:srgbClr val="FFFFFF">
              <a:alpha val="32549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6" name="Shape 1141"/>
          <p:cNvSpPr>
            <a:spLocks noGrp="1" noChangeArrowheads="1"/>
          </p:cNvSpPr>
          <p:nvPr userDrawn="1"/>
        </p:nvSpPr>
        <p:spPr>
          <a:xfrm>
            <a:off x="1777576" y="4391276"/>
            <a:ext cx="670136" cy="503952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00" y="0"/>
                </a:moveTo>
                <a:lnTo>
                  <a:pt x="21600" y="0"/>
                </a:lnTo>
                <a:cubicBezTo>
                  <a:pt x="33525" y="0"/>
                  <a:pt x="43200" y="9674"/>
                  <a:pt x="43200" y="21605"/>
                </a:cubicBezTo>
                <a:lnTo>
                  <a:pt x="43200" y="21605"/>
                </a:lnTo>
                <a:cubicBezTo>
                  <a:pt x="43200" y="33535"/>
                  <a:pt x="33525" y="43200"/>
                  <a:pt x="21600" y="43200"/>
                </a:cubicBezTo>
                <a:lnTo>
                  <a:pt x="21600" y="43200"/>
                </a:lnTo>
                <a:cubicBezTo>
                  <a:pt x="9674" y="43200"/>
                  <a:pt x="0" y="33535"/>
                  <a:pt x="0" y="21605"/>
                </a:cubicBezTo>
                <a:lnTo>
                  <a:pt x="0" y="21605"/>
                </a:lnTo>
                <a:cubicBezTo>
                  <a:pt x="0" y="9674"/>
                  <a:pt x="9674" y="0"/>
                  <a:pt x="21600" y="0"/>
                </a:cubicBezTo>
                <a:close/>
              </a:path>
            </a:pathLst>
          </a:custGeom>
          <a:solidFill>
            <a:srgbClr val="FFFFFF">
              <a:alpha val="7058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7" name="Shape 1142"/>
          <p:cNvSpPr>
            <a:spLocks noGrp="1" noChangeArrowheads="1"/>
          </p:cNvSpPr>
          <p:nvPr userDrawn="1"/>
        </p:nvSpPr>
        <p:spPr>
          <a:xfrm>
            <a:off x="1681483" y="4683362"/>
            <a:ext cx="516255" cy="388351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591" y="0"/>
                </a:moveTo>
                <a:lnTo>
                  <a:pt x="21591" y="0"/>
                </a:lnTo>
                <a:cubicBezTo>
                  <a:pt x="33528" y="0"/>
                  <a:pt x="43198" y="9667"/>
                  <a:pt x="43198" y="21600"/>
                </a:cubicBezTo>
                <a:lnTo>
                  <a:pt x="43198" y="21600"/>
                </a:lnTo>
                <a:cubicBezTo>
                  <a:pt x="43198" y="33519"/>
                  <a:pt x="33528" y="43200"/>
                  <a:pt x="21591" y="43200"/>
                </a:cubicBezTo>
                <a:lnTo>
                  <a:pt x="21591" y="43200"/>
                </a:lnTo>
                <a:cubicBezTo>
                  <a:pt x="9670" y="43200"/>
                  <a:pt x="0" y="33519"/>
                  <a:pt x="0" y="21600"/>
                </a:cubicBezTo>
                <a:lnTo>
                  <a:pt x="0" y="21600"/>
                </a:lnTo>
                <a:cubicBezTo>
                  <a:pt x="0" y="9667"/>
                  <a:pt x="9670" y="0"/>
                  <a:pt x="21591" y="0"/>
                </a:cubicBezTo>
                <a:close/>
              </a:path>
            </a:pathLst>
          </a:custGeom>
          <a:solidFill>
            <a:srgbClr val="FFFFFF">
              <a:alpha val="30980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8" name="Shape 1143"/>
          <p:cNvSpPr>
            <a:spLocks noGrp="1" noChangeArrowheads="1"/>
          </p:cNvSpPr>
          <p:nvPr userDrawn="1"/>
        </p:nvSpPr>
        <p:spPr>
          <a:xfrm>
            <a:off x="2697691" y="4473541"/>
            <a:ext cx="544830" cy="409662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599" y="0"/>
                </a:moveTo>
                <a:lnTo>
                  <a:pt x="21599" y="0"/>
                </a:lnTo>
                <a:cubicBezTo>
                  <a:pt x="33531" y="0"/>
                  <a:pt x="43200" y="9666"/>
                  <a:pt x="43200" y="21605"/>
                </a:cubicBezTo>
                <a:lnTo>
                  <a:pt x="43200" y="21605"/>
                </a:lnTo>
                <a:cubicBezTo>
                  <a:pt x="43200" y="33533"/>
                  <a:pt x="33531" y="43200"/>
                  <a:pt x="21599" y="43200"/>
                </a:cubicBezTo>
                <a:lnTo>
                  <a:pt x="21599" y="43200"/>
                </a:lnTo>
                <a:cubicBezTo>
                  <a:pt x="9666" y="43200"/>
                  <a:pt x="0" y="33533"/>
                  <a:pt x="0" y="21605"/>
                </a:cubicBezTo>
                <a:lnTo>
                  <a:pt x="0" y="21605"/>
                </a:lnTo>
                <a:cubicBezTo>
                  <a:pt x="0" y="9666"/>
                  <a:pt x="9666" y="0"/>
                  <a:pt x="21599" y="0"/>
                </a:cubicBezTo>
                <a:close/>
              </a:path>
            </a:pathLst>
          </a:custGeom>
          <a:solidFill>
            <a:srgbClr val="FFFFFF">
              <a:alpha val="67450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9" name="Shape 1144"/>
          <p:cNvSpPr>
            <a:spLocks noGrp="1" noChangeArrowheads="1"/>
          </p:cNvSpPr>
          <p:nvPr userDrawn="1"/>
        </p:nvSpPr>
        <p:spPr>
          <a:xfrm>
            <a:off x="2278383" y="4184003"/>
            <a:ext cx="733425" cy="551454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06" y="0"/>
                </a:moveTo>
                <a:lnTo>
                  <a:pt x="21606" y="0"/>
                </a:lnTo>
                <a:cubicBezTo>
                  <a:pt x="33524" y="0"/>
                  <a:pt x="43200" y="9671"/>
                  <a:pt x="43200" y="21599"/>
                </a:cubicBezTo>
                <a:lnTo>
                  <a:pt x="43200" y="21599"/>
                </a:lnTo>
                <a:cubicBezTo>
                  <a:pt x="43200" y="33528"/>
                  <a:pt x="33524" y="43200"/>
                  <a:pt x="21606" y="43200"/>
                </a:cubicBezTo>
                <a:lnTo>
                  <a:pt x="21606" y="43200"/>
                </a:lnTo>
                <a:cubicBezTo>
                  <a:pt x="9674" y="43200"/>
                  <a:pt x="0" y="33528"/>
                  <a:pt x="0" y="21599"/>
                </a:cubicBezTo>
                <a:lnTo>
                  <a:pt x="0" y="21599"/>
                </a:lnTo>
                <a:cubicBezTo>
                  <a:pt x="0" y="9671"/>
                  <a:pt x="9674" y="0"/>
                  <a:pt x="21606" y="0"/>
                </a:cubicBezTo>
                <a:close/>
              </a:path>
            </a:pathLst>
          </a:custGeom>
          <a:solidFill>
            <a:srgbClr val="FFFFFF">
              <a:alpha val="31372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2" name="Shape 1147"/>
          <p:cNvSpPr>
            <a:spLocks noGrp="1" noChangeArrowheads="1"/>
          </p:cNvSpPr>
          <p:nvPr userDrawn="1"/>
        </p:nvSpPr>
        <p:spPr>
          <a:xfrm>
            <a:off x="1957284" y="27621"/>
            <a:ext cx="564303" cy="424424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00" y="0"/>
                </a:moveTo>
                <a:lnTo>
                  <a:pt x="21600" y="0"/>
                </a:lnTo>
                <a:cubicBezTo>
                  <a:pt x="33541" y="0"/>
                  <a:pt x="43200" y="9670"/>
                  <a:pt x="43200" y="21593"/>
                </a:cubicBezTo>
                <a:lnTo>
                  <a:pt x="43200" y="21593"/>
                </a:lnTo>
                <a:cubicBezTo>
                  <a:pt x="43200" y="33529"/>
                  <a:pt x="33541" y="43200"/>
                  <a:pt x="21600" y="43200"/>
                </a:cubicBezTo>
                <a:lnTo>
                  <a:pt x="21600" y="43200"/>
                </a:lnTo>
                <a:cubicBezTo>
                  <a:pt x="9673" y="43200"/>
                  <a:pt x="0" y="33529"/>
                  <a:pt x="0" y="21593"/>
                </a:cubicBezTo>
                <a:lnTo>
                  <a:pt x="0" y="21593"/>
                </a:lnTo>
                <a:cubicBezTo>
                  <a:pt x="0" y="9670"/>
                  <a:pt x="9673" y="0"/>
                  <a:pt x="21600" y="0"/>
                </a:cubicBezTo>
                <a:close/>
              </a:path>
            </a:pathLst>
          </a:custGeom>
          <a:solidFill>
            <a:srgbClr val="FFFFFF">
              <a:alpha val="14509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3" name="Shape 1148"/>
          <p:cNvSpPr>
            <a:spLocks noGrp="1" noChangeArrowheads="1"/>
          </p:cNvSpPr>
          <p:nvPr userDrawn="1"/>
        </p:nvSpPr>
        <p:spPr>
          <a:xfrm>
            <a:off x="1704131" y="26787"/>
            <a:ext cx="561551" cy="422281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08" y="0"/>
                </a:moveTo>
                <a:lnTo>
                  <a:pt x="21608" y="0"/>
                </a:lnTo>
                <a:cubicBezTo>
                  <a:pt x="33527" y="0"/>
                  <a:pt x="43200" y="9670"/>
                  <a:pt x="43200" y="21593"/>
                </a:cubicBezTo>
                <a:lnTo>
                  <a:pt x="43200" y="21593"/>
                </a:lnTo>
                <a:cubicBezTo>
                  <a:pt x="43200" y="33529"/>
                  <a:pt x="33527" y="43200"/>
                  <a:pt x="21608" y="43200"/>
                </a:cubicBezTo>
                <a:lnTo>
                  <a:pt x="21608" y="43200"/>
                </a:lnTo>
                <a:cubicBezTo>
                  <a:pt x="9672" y="43200"/>
                  <a:pt x="0" y="33529"/>
                  <a:pt x="0" y="21593"/>
                </a:cubicBezTo>
                <a:lnTo>
                  <a:pt x="0" y="21593"/>
                </a:lnTo>
                <a:cubicBezTo>
                  <a:pt x="0" y="9670"/>
                  <a:pt x="9672" y="0"/>
                  <a:pt x="21608" y="0"/>
                </a:cubicBezTo>
                <a:close/>
              </a:path>
            </a:pathLst>
          </a:custGeom>
          <a:solidFill>
            <a:srgbClr val="FFFFFF">
              <a:alpha val="16470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9440" y="1200153"/>
            <a:ext cx="79330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1560" y="4767265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50000"/>
                  </a:schemeClr>
                </a:solidFill>
                <a:latin typeface="+mn-lt"/>
              </a:defRPr>
            </a:lvl1pPr>
          </a:lstStyle>
          <a:p>
            <a:fld id="{B7184183-74E9-4393-9769-E1D9236041BE}" type="datetimeFigureOut">
              <a:rPr lang="en-US" smtClean="0"/>
              <a:pPr/>
              <a:t>22.10.2013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50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872" y="205979"/>
            <a:ext cx="7941568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208" y="4767265"/>
            <a:ext cx="20882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50000"/>
                  </a:schemeClr>
                </a:solidFill>
                <a:latin typeface="+mn-lt"/>
              </a:defRPr>
            </a:lvl1pPr>
          </a:lstStyle>
          <a:p>
            <a:fld id="{6A530004-958A-4E15-9840-E9741BECB0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931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accent6">
              <a:lumMod val="50000"/>
            </a:schemeClr>
          </a:solidFill>
          <a:latin typeface="+mj-lt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 baseline="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baseline="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41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ial">
  <a:themeElements>
    <a:clrScheme name="Official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488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Office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teamlab</dc:creator>
  <cp:lastModifiedBy>Sergey Kirillov</cp:lastModifiedBy>
  <cp:revision>50</cp:revision>
  <dcterms:modified xsi:type="dcterms:W3CDTF">2013-10-22T15:47:02Z</dcterms:modified>
</cp:coreProperties>
</file>