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it-IT" smtClean="0"/>
              <a:t>10/30/2013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aggiungere un'immagine</a:t>
            </a:r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it-IT" smtClean="0"/>
              <a:t>30.10.2013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