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l-SI" smtClean="0"/>
              <a:t>2018-09-13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l-SI" smtClean="0"/>
              <a:t>2018-09-13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l-SI" smtClean="0"/>
              <a:t>2018-09-13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l-SI" smtClean="0"/>
              <a:t>2018-09-13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l-SI" smtClean="0"/>
              <a:t>2018-09-13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l-SI" smtClean="0"/>
              <a:t>2018-09-13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l-SI" smtClean="0"/>
              <a:t>2018-09-13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Označba mesta datuma 2</a:t>
            </a:r>
          </a:p>
        </p:txBody>
      </p:sp>
      <p:sp>
        <p:nvSpPr>
          <p:cNvPr id="3" name="Označba mesta nog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l-SI" smtClean="0"/>
              <a:t>2018-09-13</a:t>
            </a:fld>
            <a:endParaRPr lang="sl-SI"/>
          </a:p>
        </p:txBody>
      </p:sp>
      <p:sp>
        <p:nvSpPr>
          <p:cNvPr id="4" name="Označba mesta številke diapozitiv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l-SI" smtClean="0"/>
              <a:t>2018-09-13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l-SI" smtClean="0"/>
              <a:t>2018-09-13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za dodajanje slike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l-SI" smtClean="0"/>
              <a:t>2018-09-13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0A13A-DB3F-4AD5-B6AF-BDA0278A0A39}" type="datetimeFigureOut">
              <a:rPr lang="sl-SI" smtClean="0"/>
              <a:t>2018-09-13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F05B-BAF9-488D-83DE-20A7CCFAC1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