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헤더 자리 표시자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ko-KR" smtClean="0"/>
              <a:t>10/30/2013</a:t>
            </a:fld>
            <a:endParaRPr lang="ko-KR"/>
          </a:p>
        </p:txBody>
      </p:sp>
      <p:sp>
        <p:nvSpPr>
          <p:cNvPr id="4" name="슬라이드 이미지 자리 표시자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노트 자리 표시자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자리 표시자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노트 자리 표시자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ko-KR" smtClean="0"/>
              <a:t>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smtClean="0"/>
              <a:t>마스터 부제목 스타일 편집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그림 개체 틀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smtClean="0"/>
              <a:t>아이콘을 클릭하여 사진을 추가하세요</a:t>
            </a:r>
            <a:endParaRPr 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smtClean="0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smtClean="0"/>
              <a:t>마스터 텍스트 스타일을 편집합니다</a:t>
            </a:r>
          </a:p>
          <a:p>
            <a:pPr lvl="1"/>
            <a:r>
              <a:rPr lang="ko-KR" smtClean="0"/>
              <a:t>둘째 수준</a:t>
            </a:r>
          </a:p>
          <a:p>
            <a:pPr lvl="2"/>
            <a:r>
              <a:rPr lang="ko-KR" smtClean="0"/>
              <a:t>셋째 수준</a:t>
            </a:r>
          </a:p>
          <a:p>
            <a:pPr lvl="3"/>
            <a:r>
              <a:rPr lang="ko-KR" smtClean="0"/>
              <a:t>넷째 수준</a:t>
            </a:r>
          </a:p>
          <a:p>
            <a:pPr lvl="4"/>
            <a:r>
              <a:rPr lang="ko-KR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